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Gelasio Semi Bold"/>
      <p:regular r:id="rId15"/>
    </p:embeddedFont>
    <p:embeddedFont>
      <p:font typeface="Gelasio Semi Bold"/>
      <p:regular r:id="rId16"/>
    </p:embeddedFont>
    <p:embeddedFont>
      <p:font typeface="Gelasio Semi Bold"/>
      <p:regular r:id="rId17"/>
    </p:embeddedFont>
    <p:embeddedFont>
      <p:font typeface="Gelasio Semi Bold"/>
      <p:regular r:id="rId18"/>
    </p:embeddedFont>
    <p:embeddedFont>
      <p:font typeface="Gelasio"/>
      <p:regular r:id="rId19"/>
    </p:embeddedFont>
    <p:embeddedFont>
      <p:font typeface="Gelasio"/>
      <p:regular r:id="rId20"/>
    </p:embeddedFont>
    <p:embeddedFont>
      <p:font typeface="Gelasio"/>
      <p:regular r:id="rId21"/>
    </p:embeddedFont>
    <p:embeddedFont>
      <p:font typeface="Gelasi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4-6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DCFBB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6F0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image" Target="../media/image-4-6.png"/><Relationship Id="rId7" Type="http://schemas.openxmlformats.org/officeDocument/2006/relationships/slideLayout" Target="../slideLayouts/slideLayout5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70491"/>
            <a:ext cx="7415927" cy="5323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Real-time Equity Analysis: Empowering Sustainable Investing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6764060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957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10697" y="3719632"/>
            <a:ext cx="5791438" cy="723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700"/>
              </a:lnSpc>
              <a:buNone/>
            </a:pPr>
            <a:r>
              <a:rPr lang="en-US" sz="45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Project Overview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10697" y="5051465"/>
            <a:ext cx="521137" cy="521137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989290" y="5138261"/>
            <a:ext cx="163949" cy="347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1563410" y="5051465"/>
            <a:ext cx="2895719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Real-time Data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563410" y="5552361"/>
            <a:ext cx="3429238" cy="1853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platform fetches live stock information from Alpha Vantage API. It provides up-to-the-minute price, volume, and trading data.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5224224" y="5051465"/>
            <a:ext cx="521137" cy="521137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9" name="Text 6"/>
          <p:cNvSpPr/>
          <p:nvPr/>
        </p:nvSpPr>
        <p:spPr>
          <a:xfrm>
            <a:off x="5379482" y="5138261"/>
            <a:ext cx="210622" cy="347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5976938" y="5051465"/>
            <a:ext cx="2895719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ESG Integration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5976938" y="5552361"/>
            <a:ext cx="3429238" cy="1853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 incorporate environmental, social, and governance factors into our analysis. This gives a holistic view of a company's sustainability performance.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9637752" y="5051465"/>
            <a:ext cx="521137" cy="521137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3" name="Text 10"/>
          <p:cNvSpPr/>
          <p:nvPr/>
        </p:nvSpPr>
        <p:spPr>
          <a:xfrm>
            <a:off x="9793605" y="5138261"/>
            <a:ext cx="209431" cy="347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10390465" y="5051465"/>
            <a:ext cx="2895719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Sentiment Analysis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0390465" y="5552361"/>
            <a:ext cx="3429238" cy="18532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Our tool analyses social media and news platforms. It gauges market sentiment to provide a comprehensive investment perspective.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1291" y="828199"/>
            <a:ext cx="6419850" cy="7155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5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Technical Architecture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1129427" y="1887141"/>
            <a:ext cx="30480" cy="5514261"/>
          </a:xfrm>
          <a:prstGeom prst="roundRect">
            <a:avLst>
              <a:gd name="adj" fmla="val 112678"/>
            </a:avLst>
          </a:prstGeom>
          <a:solidFill>
            <a:srgbClr val="D4CEC3"/>
          </a:solidFill>
          <a:ln/>
        </p:spPr>
      </p:sp>
      <p:sp>
        <p:nvSpPr>
          <p:cNvPr id="5" name="Shape 2"/>
          <p:cNvSpPr/>
          <p:nvPr/>
        </p:nvSpPr>
        <p:spPr>
          <a:xfrm>
            <a:off x="1371719" y="2386965"/>
            <a:ext cx="801291" cy="30480"/>
          </a:xfrm>
          <a:prstGeom prst="roundRect">
            <a:avLst>
              <a:gd name="adj" fmla="val 112678"/>
            </a:avLst>
          </a:prstGeom>
          <a:solidFill>
            <a:srgbClr val="D4CEC3"/>
          </a:solidFill>
          <a:ln/>
        </p:spPr>
      </p:sp>
      <p:sp>
        <p:nvSpPr>
          <p:cNvPr id="6" name="Shape 3"/>
          <p:cNvSpPr/>
          <p:nvPr/>
        </p:nvSpPr>
        <p:spPr>
          <a:xfrm>
            <a:off x="887135" y="2144673"/>
            <a:ext cx="515064" cy="515064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7" name="Text 4"/>
          <p:cNvSpPr/>
          <p:nvPr/>
        </p:nvSpPr>
        <p:spPr>
          <a:xfrm>
            <a:off x="1063585" y="2230398"/>
            <a:ext cx="162044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2403872" y="2116098"/>
            <a:ext cx="2862024" cy="357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Frontend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2403872" y="2611160"/>
            <a:ext cx="5938837" cy="732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Built with HTML, CSS, and JavaScript. It provides an intuitive interface for users to interact with the data.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1371719" y="4301371"/>
            <a:ext cx="801291" cy="30480"/>
          </a:xfrm>
          <a:prstGeom prst="roundRect">
            <a:avLst>
              <a:gd name="adj" fmla="val 112678"/>
            </a:avLst>
          </a:prstGeom>
          <a:solidFill>
            <a:srgbClr val="D4CEC3"/>
          </a:solidFill>
          <a:ln/>
        </p:spPr>
      </p:sp>
      <p:sp>
        <p:nvSpPr>
          <p:cNvPr id="11" name="Shape 8"/>
          <p:cNvSpPr/>
          <p:nvPr/>
        </p:nvSpPr>
        <p:spPr>
          <a:xfrm>
            <a:off x="887135" y="4059079"/>
            <a:ext cx="515064" cy="515064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2" name="Text 9"/>
          <p:cNvSpPr/>
          <p:nvPr/>
        </p:nvSpPr>
        <p:spPr>
          <a:xfrm>
            <a:off x="1040606" y="4144804"/>
            <a:ext cx="208121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2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2403872" y="4030504"/>
            <a:ext cx="2862024" cy="357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Backend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2403872" y="4525566"/>
            <a:ext cx="5938837" cy="732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Powered by Node.js and Express.js. It handles API requests and data processing efficiently.</a:t>
            </a:r>
            <a:endParaRPr lang="en-US" sz="1800" dirty="0"/>
          </a:p>
        </p:txBody>
      </p:sp>
      <p:sp>
        <p:nvSpPr>
          <p:cNvPr id="15" name="Shape 12"/>
          <p:cNvSpPr/>
          <p:nvPr/>
        </p:nvSpPr>
        <p:spPr>
          <a:xfrm>
            <a:off x="1371719" y="6215777"/>
            <a:ext cx="801291" cy="30480"/>
          </a:xfrm>
          <a:prstGeom prst="roundRect">
            <a:avLst>
              <a:gd name="adj" fmla="val 112678"/>
            </a:avLst>
          </a:prstGeom>
          <a:solidFill>
            <a:srgbClr val="D4CEC3"/>
          </a:solidFill>
          <a:ln/>
        </p:spPr>
      </p:sp>
      <p:sp>
        <p:nvSpPr>
          <p:cNvPr id="16" name="Shape 13"/>
          <p:cNvSpPr/>
          <p:nvPr/>
        </p:nvSpPr>
        <p:spPr>
          <a:xfrm>
            <a:off x="887135" y="5973485"/>
            <a:ext cx="515064" cy="515064"/>
          </a:xfrm>
          <a:prstGeom prst="roundRect">
            <a:avLst>
              <a:gd name="adj" fmla="val 6668"/>
            </a:avLst>
          </a:prstGeom>
          <a:solidFill>
            <a:srgbClr val="EEE8DD"/>
          </a:solidFill>
          <a:ln/>
        </p:spPr>
      </p:sp>
      <p:sp>
        <p:nvSpPr>
          <p:cNvPr id="17" name="Text 14"/>
          <p:cNvSpPr/>
          <p:nvPr/>
        </p:nvSpPr>
        <p:spPr>
          <a:xfrm>
            <a:off x="1041202" y="6059210"/>
            <a:ext cx="206931" cy="343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3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2403872" y="5944910"/>
            <a:ext cx="2862024" cy="357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Sources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2403872" y="6439972"/>
            <a:ext cx="5938837" cy="7324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Integrates Alpha Vantage API for stock data. Uses web scraping for ESG information and sentiment analysis.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97" y="2927747"/>
            <a:ext cx="4998006" cy="2374106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170057" y="537686"/>
            <a:ext cx="5262563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Setting Up the Project</a:t>
            </a:r>
            <a:endParaRPr lang="en-US" sz="380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057" y="1441013"/>
            <a:ext cx="976670" cy="156269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439620" y="1636276"/>
            <a:ext cx="2441734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Clone Repository</a:t>
            </a:r>
            <a:endParaRPr lang="en-US" sz="1900" dirty="0"/>
          </a:p>
        </p:txBody>
      </p:sp>
      <p:sp>
        <p:nvSpPr>
          <p:cNvPr id="7" name="Text 2"/>
          <p:cNvSpPr/>
          <p:nvPr/>
        </p:nvSpPr>
        <p:spPr>
          <a:xfrm>
            <a:off x="7439620" y="2058591"/>
            <a:ext cx="650712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 Git to clone the project repository to your local machine.</a:t>
            </a:r>
            <a:endParaRPr lang="en-US" sz="15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057" y="3003709"/>
            <a:ext cx="976670" cy="1562695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439620" y="3198971"/>
            <a:ext cx="2522577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Install Dependencies</a:t>
            </a:r>
            <a:endParaRPr lang="en-US" sz="1900" dirty="0"/>
          </a:p>
        </p:txBody>
      </p:sp>
      <p:sp>
        <p:nvSpPr>
          <p:cNvPr id="10" name="Text 4"/>
          <p:cNvSpPr/>
          <p:nvPr/>
        </p:nvSpPr>
        <p:spPr>
          <a:xfrm>
            <a:off x="7439620" y="3621286"/>
            <a:ext cx="650712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Run 'npm install' to set up all necessary Node.js packages.</a:t>
            </a:r>
            <a:endParaRPr lang="en-US" sz="150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0057" y="4566404"/>
            <a:ext cx="976670" cy="1562695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7439620" y="4761667"/>
            <a:ext cx="2441734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Configure API Key</a:t>
            </a:r>
            <a:endParaRPr lang="en-US" sz="1900" dirty="0"/>
          </a:p>
        </p:txBody>
      </p:sp>
      <p:sp>
        <p:nvSpPr>
          <p:cNvPr id="13" name="Text 6"/>
          <p:cNvSpPr/>
          <p:nvPr/>
        </p:nvSpPr>
        <p:spPr>
          <a:xfrm>
            <a:off x="7439620" y="5183981"/>
            <a:ext cx="650712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Add your Alpha Vantage API key to the .env file.</a:t>
            </a:r>
            <a:endParaRPr lang="en-US" sz="1500" dirty="0"/>
          </a:p>
        </p:txBody>
      </p:sp>
      <p:pic>
        <p:nvPicPr>
          <p:cNvPr id="14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0057" y="6129099"/>
            <a:ext cx="976670" cy="1562695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7439620" y="6324362"/>
            <a:ext cx="2441734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Launch Application</a:t>
            </a:r>
            <a:endParaRPr lang="en-US" sz="1900" dirty="0"/>
          </a:p>
        </p:txBody>
      </p:sp>
      <p:sp>
        <p:nvSpPr>
          <p:cNvPr id="16" name="Text 8"/>
          <p:cNvSpPr/>
          <p:nvPr/>
        </p:nvSpPr>
        <p:spPr>
          <a:xfrm>
            <a:off x="7439620" y="6746677"/>
            <a:ext cx="6507123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Start the server with 'node server.js' and open index.html in your browser.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005489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Key Features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394115"/>
            <a:ext cx="3199209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Real-time Stock Data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026694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Access live price, volume, open, and close data. View intraday, daily, weekly, and monthly timeframes.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39411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ESG Metrics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026694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Comprehensive sustainability scores. Breakdowns of environmental, social, and governance performance for each company.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394115"/>
            <a:ext cx="322540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Sentiment Indicators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026694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analysis of social media trends. Integration of latest news sentiment for informed decision-making.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86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6376" y="597098"/>
            <a:ext cx="5428655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Data Visualization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6376" y="1601391"/>
            <a:ext cx="542806" cy="54280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6376" y="2361248"/>
            <a:ext cx="2714268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Interactive Charts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6246376" y="2830830"/>
            <a:ext cx="7624048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Customizable stock price charts with multiple technical indicators.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376" y="3829645"/>
            <a:ext cx="542806" cy="54280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46376" y="4589502"/>
            <a:ext cx="2714268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ESG Gauges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6246376" y="5059085"/>
            <a:ext cx="7624048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Easy-to-read gauges displaying sustainability scores for quick assessment.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6376" y="6057900"/>
            <a:ext cx="542806" cy="54280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46376" y="6817757"/>
            <a:ext cx="2820114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Sentiment Heatmaps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6246376" y="7287339"/>
            <a:ext cx="7624048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Visual representation of market sentiment across different sectors.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8648" y="661749"/>
            <a:ext cx="6582489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Future Enhancements</a:t>
            </a:r>
            <a:endParaRPr lang="en-US" sz="4700" dirty="0"/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EEE8DD"/>
          </a:solidFill>
          <a:ln/>
        </p:spPr>
      </p:sp>
      <p:sp>
        <p:nvSpPr>
          <p:cNvPr id="5" name="Text 2"/>
          <p:cNvSpPr/>
          <p:nvPr/>
        </p:nvSpPr>
        <p:spPr>
          <a:xfrm>
            <a:off x="6569273" y="2015252"/>
            <a:ext cx="4462343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Machine Learning Integration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Implement AI algorithms for predictive analysis. Enhance accuracy of sentiment analysis and stock predictions.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EEE8DD"/>
          </a:solidFill>
          <a:ln/>
        </p:spPr>
      </p:sp>
      <p:sp>
        <p:nvSpPr>
          <p:cNvPr id="8" name="Text 5"/>
          <p:cNvSpPr/>
          <p:nvPr/>
        </p:nvSpPr>
        <p:spPr>
          <a:xfrm>
            <a:off x="6569273" y="4027170"/>
            <a:ext cx="3412569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Blockchain Integration</a:t>
            </a:r>
            <a:endParaRPr lang="en-US" sz="2350" dirty="0"/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Explore decentralized finance (DeFi) opportunities. Implement smart contracts for automated trading strategies.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EEE8DD"/>
          </a:solidFill>
          <a:ln/>
        </p:spPr>
      </p:sp>
      <p:sp>
        <p:nvSpPr>
          <p:cNvPr id="11" name="Text 8"/>
          <p:cNvSpPr/>
          <p:nvPr/>
        </p:nvSpPr>
        <p:spPr>
          <a:xfrm>
            <a:off x="6569273" y="6039088"/>
            <a:ext cx="3756184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746558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Mobile App Development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Create native mobile applications for iOS and Android. Provide on-the-go access to real-time equity analysis.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2610" y="2353747"/>
            <a:ext cx="4869061" cy="352198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864037" y="167878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484237"/>
                </a:solidFill>
                <a:latin typeface="Gelasio Semi Bold" pitchFamily="34" charset="0"/>
                <a:ea typeface="Gelasio Semi Bold" pitchFamily="34" charset="-122"/>
                <a:cs typeface="Gelasio Semi Bold" pitchFamily="34" charset="-120"/>
              </a:rPr>
              <a:t>Get Involved</a:t>
            </a:r>
            <a:endParaRPr lang="en-US" sz="4850" dirty="0"/>
          </a:p>
        </p:txBody>
      </p:sp>
      <p:sp>
        <p:nvSpPr>
          <p:cNvPr id="5" name="Shape 1"/>
          <p:cNvSpPr/>
          <p:nvPr/>
        </p:nvSpPr>
        <p:spPr>
          <a:xfrm>
            <a:off x="864037" y="2820591"/>
            <a:ext cx="7415927" cy="3730228"/>
          </a:xfrm>
          <a:prstGeom prst="roundRect">
            <a:avLst>
              <a:gd name="adj" fmla="val 993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2"/>
          <p:cNvSpPr/>
          <p:nvPr/>
        </p:nvSpPr>
        <p:spPr>
          <a:xfrm>
            <a:off x="879277" y="2835831"/>
            <a:ext cx="7385447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3"/>
          <p:cNvSpPr/>
          <p:nvPr/>
        </p:nvSpPr>
        <p:spPr>
          <a:xfrm>
            <a:off x="1126093" y="2991564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Contribute Code</a:t>
            </a:r>
            <a:endParaRPr lang="en-US" sz="1900" dirty="0"/>
          </a:p>
        </p:txBody>
      </p:sp>
      <p:sp>
        <p:nvSpPr>
          <p:cNvPr id="8" name="Text 4"/>
          <p:cNvSpPr/>
          <p:nvPr/>
        </p:nvSpPr>
        <p:spPr>
          <a:xfrm>
            <a:off x="4822627" y="2991564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Fork the repository and submit pull requests</a:t>
            </a:r>
            <a:endParaRPr lang="en-US" sz="1900" dirty="0"/>
          </a:p>
        </p:txBody>
      </p:sp>
      <p:sp>
        <p:nvSpPr>
          <p:cNvPr id="9" name="Shape 5"/>
          <p:cNvSpPr/>
          <p:nvPr/>
        </p:nvSpPr>
        <p:spPr>
          <a:xfrm>
            <a:off x="879277" y="3937397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6"/>
          <p:cNvSpPr/>
          <p:nvPr/>
        </p:nvSpPr>
        <p:spPr>
          <a:xfrm>
            <a:off x="1126093" y="4093131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Report Issues</a:t>
            </a:r>
            <a:endParaRPr lang="en-US" sz="1900" dirty="0"/>
          </a:p>
        </p:txBody>
      </p:sp>
      <p:sp>
        <p:nvSpPr>
          <p:cNvPr id="11" name="Text 7"/>
          <p:cNvSpPr/>
          <p:nvPr/>
        </p:nvSpPr>
        <p:spPr>
          <a:xfrm>
            <a:off x="4822627" y="4093131"/>
            <a:ext cx="319528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 GitHub Issues to report bugs or suggest features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879277" y="5038963"/>
            <a:ext cx="7385447" cy="149661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9"/>
          <p:cNvSpPr/>
          <p:nvPr/>
        </p:nvSpPr>
        <p:spPr>
          <a:xfrm>
            <a:off x="1126093" y="5194697"/>
            <a:ext cx="319528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Join Discussions</a:t>
            </a:r>
            <a:endParaRPr lang="en-US" sz="1900" dirty="0"/>
          </a:p>
        </p:txBody>
      </p:sp>
      <p:sp>
        <p:nvSpPr>
          <p:cNvPr id="14" name="Text 10"/>
          <p:cNvSpPr/>
          <p:nvPr/>
        </p:nvSpPr>
        <p:spPr>
          <a:xfrm>
            <a:off x="4822627" y="5194697"/>
            <a:ext cx="3195280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746558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Participate in our community forums for ideas and support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2024-10-19T03:44:46Z</dcterms:created>
  <dcterms:modified xsi:type="dcterms:W3CDTF">2024-10-19T03:44:46Z</dcterms:modified>
</cp:coreProperties>
</file>